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65" r:id="rId3"/>
    <p:sldId id="266" r:id="rId4"/>
    <p:sldId id="257" r:id="rId5"/>
    <p:sldId id="263" r:id="rId6"/>
    <p:sldId id="262" r:id="rId7"/>
    <p:sldId id="267" r:id="rId8"/>
    <p:sldId id="271" r:id="rId9"/>
    <p:sldId id="269" r:id="rId10"/>
    <p:sldId id="270" r:id="rId11"/>
    <p:sldId id="272" r:id="rId12"/>
    <p:sldId id="261" r:id="rId13"/>
    <p:sldId id="268" r:id="rId14"/>
    <p:sldId id="264" r:id="rId15"/>
    <p:sldId id="258" r:id="rId16"/>
    <p:sldId id="260" r:id="rId17"/>
    <p:sldId id="25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31"/>
    <p:restoredTop sz="95337"/>
  </p:normalViewPr>
  <p:slideViewPr>
    <p:cSldViewPr snapToGrid="0" snapToObjects="1">
      <p:cViewPr varScale="1">
        <p:scale>
          <a:sx n="76" d="100"/>
          <a:sy n="76" d="100"/>
        </p:scale>
        <p:origin x="216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11/7/19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11/7/19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11/7/19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11/7/19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11/7/19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11/7/19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11/7/19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11/7/19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11/7/19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EB1FC-26E7-FF40-8472-F0FAC1AA28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AVANT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FEAB2D-1FC1-914C-B967-5E8F1BA4B1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SET IT.  FORGET IT.</a:t>
            </a:r>
          </a:p>
        </p:txBody>
      </p:sp>
    </p:spTree>
    <p:extLst>
      <p:ext uri="{BB962C8B-B14F-4D97-AF65-F5344CB8AC3E}">
        <p14:creationId xmlns:p14="http://schemas.microsoft.com/office/powerpoint/2010/main" val="2703821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1ADFB-1377-B24A-8DFA-A4C7808DE978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 algn="l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Avant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set it.  Forget it.</a:t>
            </a:r>
            <a:endParaRPr lang="en-US" sz="9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AE0F2-89B8-284F-9086-789EA1D64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ENTRY DETAILS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The Initial Idea</a:t>
            </a: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This will display the existing entries created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User will need to input schedule (time and date) when to send the message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User will of course input the message body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Error alerts will be displayed if there are incorrect data inputted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094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1ADFB-1377-B24A-8DFA-A4C7808DE978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 algn="l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Avant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set it.  Forget it.</a:t>
            </a:r>
            <a:endParaRPr lang="en-US" sz="9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AE0F2-89B8-284F-9086-789EA1D64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HISTORY DISPLAY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The Initial Idea</a:t>
            </a: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This will be implemented using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TableViewController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Details of each entry can be viewed when tapping specific cell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No, you cannot delete sent entries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438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3B705-52B0-1B4C-B584-E1ED30AB2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 algn="l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Avant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set it.  Forget it.</a:t>
            </a:r>
            <a:endParaRPr lang="en-US" sz="9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8AFD5-78EB-D344-8778-20700F19B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TARGET USERS: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Busy People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Forgetful Types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Insensitive individuals who can’t remember special dates</a:t>
            </a:r>
          </a:p>
        </p:txBody>
      </p:sp>
    </p:spTree>
    <p:extLst>
      <p:ext uri="{BB962C8B-B14F-4D97-AF65-F5344CB8AC3E}">
        <p14:creationId xmlns:p14="http://schemas.microsoft.com/office/powerpoint/2010/main" val="1355957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20863-E08A-AD4B-8DF4-4BD613CDCF00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 algn="l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Avant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set it.  Forget it.</a:t>
            </a:r>
            <a:endParaRPr lang="en-US" sz="9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5B6FF-98DF-C549-84BA-FFA7A4F8A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PROS: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 more belated greetings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Prevents fights and wasted time on cold shoulders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Keep your love ones happy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930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7A8D2-F3F9-DC41-A388-8A11C2A83DE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 algn="l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Avant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set it.  Forget it.</a:t>
            </a:r>
            <a:endParaRPr lang="en-US" sz="9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CE7120-4035-0649-9073-2F65A6D48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2800" y="2887134"/>
            <a:ext cx="3686400" cy="244974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E87726-4FB4-AD49-ACC8-2C0D33306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264" y="2606087"/>
            <a:ext cx="1983600" cy="1318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752A11-D7B4-C544-9824-915C9C6EA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7264" y="3976542"/>
            <a:ext cx="1983600" cy="1318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D7C9B1-AB6C-BE4B-8289-C42C21644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1136" y="3022600"/>
            <a:ext cx="1983600" cy="13181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46597E-E311-9D40-A496-0B1E1A9D5C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1136" y="4361541"/>
            <a:ext cx="1983600" cy="142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60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0FC90-AD57-0C4A-ADF7-2AED79198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878008"/>
            <a:ext cx="7729728" cy="3101983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YOU’RE WELCOME</a:t>
            </a:r>
          </a:p>
        </p:txBody>
      </p:sp>
    </p:spTree>
    <p:extLst>
      <p:ext uri="{BB962C8B-B14F-4D97-AF65-F5344CB8AC3E}">
        <p14:creationId xmlns:p14="http://schemas.microsoft.com/office/powerpoint/2010/main" val="467368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718A0-B90C-4442-A231-33D8D562ADF5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 algn="l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C4708-49FC-7D41-849D-ADD3B1188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Images:</a:t>
            </a:r>
          </a:p>
          <a:p>
            <a:pPr lvl="1"/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someecards.com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, 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freepik.com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516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20863-E08A-AD4B-8DF4-4BD613CDCF00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 algn="l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Avant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set it.  Forget it.</a:t>
            </a:r>
            <a:endParaRPr lang="en-US" sz="9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5B6FF-98DF-C549-84BA-FFA7A4F8A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THINGS I HAVE NOT DECIDED YET: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If user email address should be saved initially or a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LogIn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/Register should be added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586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FFC3C-E3CF-014F-BE56-B9D322E85795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The problem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237A212-EB63-BF4E-B9E7-2BAF014148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2940" y="3017293"/>
            <a:ext cx="3686119" cy="2452173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F53DD1-FE0F-F940-8350-8D375548B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314" y="2805346"/>
            <a:ext cx="1987550" cy="1320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BFF9E52-629D-4D4C-8F68-9A0CEB82A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3314" y="4209513"/>
            <a:ext cx="1987550" cy="15176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45C3A21-5E97-A745-BDEC-DD22AB3FCD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6880" y="2636016"/>
            <a:ext cx="2021805" cy="13435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62C61D2-71E3-284E-9F3B-F5B979735A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6880" y="4017419"/>
            <a:ext cx="2021807" cy="134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7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AFB84-8116-CC40-890B-9A417041B29D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sz="800" dirty="0" err="1">
                <a:solidFill>
                  <a:schemeClr val="accent6">
                    <a:lumMod val="75000"/>
                  </a:schemeClr>
                </a:solidFill>
              </a:rPr>
              <a:t>Bandaid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</a:rPr>
              <a:t>             </a:t>
            </a:r>
            <a:r>
              <a:rPr lang="en-US" sz="800" dirty="0">
                <a:solidFill>
                  <a:schemeClr val="bg1"/>
                </a:solidFill>
              </a:rPr>
              <a:t>_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</a:rPr>
              <a:t>  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The^solution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9304C-1EAF-BF4C-955D-B44E2FEF1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5400" dirty="0">
                <a:solidFill>
                  <a:schemeClr val="accent6">
                    <a:lumMod val="75000"/>
                  </a:schemeClr>
                </a:solidFill>
              </a:rPr>
              <a:t>AVANT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SET IT.  FORGET IT.</a:t>
            </a:r>
            <a:endParaRPr lang="en-US" sz="11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endParaRPr lang="en-US" sz="11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59600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65D59-659D-C843-8F90-9874CDB5FD2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 algn="l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Avant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set it.  Forget it.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F27AD-B695-8C46-963A-2A093D12E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APP NAME ORIGIN</a:t>
            </a: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French word which means “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before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”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Also means ”a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dvance guard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” or “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prevent”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Forefront of new development or ideas</a:t>
            </a:r>
          </a:p>
        </p:txBody>
      </p:sp>
    </p:spTree>
    <p:extLst>
      <p:ext uri="{BB962C8B-B14F-4D97-AF65-F5344CB8AC3E}">
        <p14:creationId xmlns:p14="http://schemas.microsoft.com/office/powerpoint/2010/main" val="53232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60173-672F-B146-A043-3C055E443B31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 algn="l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Avant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set it.  Forget it.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5F6FE-2D60-8442-B7D7-DD7D69138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THE APPLICATION: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The future of message sending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Create your message, schedule it and forget it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Your personal message sender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Free IOS application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94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1ADFB-1377-B24A-8DFA-A4C7808DE978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 algn="l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Avant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set it.  Forget it.</a:t>
            </a:r>
            <a:endParaRPr lang="en-US" sz="9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AE0F2-89B8-284F-9086-789EA1D64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FEATURES :</a:t>
            </a: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Users can add entries which contains the message, recipient and schedule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Users can add more than one entry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Users can view the list of entries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Users can review each entry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Users can modify or delete entries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Messages will be sent to recipient as scheduled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427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1ADFB-1377-B24A-8DFA-A4C7808DE978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 algn="l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Avant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set it.  Forget it.</a:t>
            </a:r>
            <a:endParaRPr lang="en-US" sz="9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AE0F2-89B8-284F-9086-789EA1D64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FIRST VIEW…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The Initial Idea</a:t>
            </a: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This will be the first view the user will see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This will display the list of all existing entries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This will an  “Edit” button if the user wants to reorder the arrangement view of list because who doesn’t?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There will be a button(</a:t>
            </a:r>
            <a:r>
              <a:rPr lang="en-US" sz="1200" i="1" dirty="0">
                <a:solidFill>
                  <a:schemeClr val="accent6">
                    <a:lumMod val="75000"/>
                  </a:schemeClr>
                </a:solidFill>
              </a:rPr>
              <a:t>+ sign, maybe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) when tapped it will lead to Adding of Entry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350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1ADFB-1377-B24A-8DFA-A4C7808DE978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 algn="l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Avant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set it.  Forget it.</a:t>
            </a:r>
            <a:endParaRPr lang="en-US" sz="9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AE0F2-89B8-284F-9086-789EA1D64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..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</a:rPr>
              <a:t>.</a:t>
            </a: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</a:rPr>
              <a:t>cont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FIRST VIEW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The Initial Idea</a:t>
            </a: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Sent entries will be removed from the display and will be transferred to another view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There will be a button to display history or sent entries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This will also support swipe delete entry if there is no longer need to greet that person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This will be implemented using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TableViewController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The cells will be interactive and tapping it will display the entry details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340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1ADFB-1377-B24A-8DFA-A4C7808DE978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 algn="l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Avant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set it.  Forget it.</a:t>
            </a:r>
            <a:endParaRPr lang="en-US" sz="9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AE0F2-89B8-284F-9086-789EA1D64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ADDING ENTRIES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The Initial Idea</a:t>
            </a: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User will need to input recipient email address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User will need to input schedule (time and date) when to send the message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User will of course input the message body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Error alerts will be displayed if there are incorrect data inputted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45431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216</TotalTime>
  <Words>449</Words>
  <Application>Microsoft Macintosh PowerPoint</Application>
  <PresentationFormat>Widescreen</PresentationFormat>
  <Paragraphs>83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Gill Sans MT</vt:lpstr>
      <vt:lpstr>Parcel</vt:lpstr>
      <vt:lpstr>AVANT</vt:lpstr>
      <vt:lpstr>The problem</vt:lpstr>
      <vt:lpstr>Bandaid             _   The^solution</vt:lpstr>
      <vt:lpstr>Avant set it.  Forget it.</vt:lpstr>
      <vt:lpstr>Avant set it.  Forget it.</vt:lpstr>
      <vt:lpstr>Avant set it.  Forget it.</vt:lpstr>
      <vt:lpstr>Avant set it.  Forget it.</vt:lpstr>
      <vt:lpstr>Avant set it.  Forget it.</vt:lpstr>
      <vt:lpstr>Avant set it.  Forget it.</vt:lpstr>
      <vt:lpstr>Avant set it.  Forget it.</vt:lpstr>
      <vt:lpstr>Avant set it.  Forget it.</vt:lpstr>
      <vt:lpstr>Avant set it.  Forget it.</vt:lpstr>
      <vt:lpstr>Avant set it.  Forget it.</vt:lpstr>
      <vt:lpstr>Avant set it.  Forget it.</vt:lpstr>
      <vt:lpstr>YOU’RE WELCOME</vt:lpstr>
      <vt:lpstr>SOURCES</vt:lpstr>
      <vt:lpstr>Avant set it.  Forget it.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17</cp:revision>
  <dcterms:created xsi:type="dcterms:W3CDTF">2019-11-08T03:17:06Z</dcterms:created>
  <dcterms:modified xsi:type="dcterms:W3CDTF">2019-11-08T06:53:35Z</dcterms:modified>
</cp:coreProperties>
</file>